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940" y="6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duru Narasimha" userId="bd3f5b018a89079d" providerId="LiveId" clId="{69F0B7B8-A48D-48FD-8D34-6509FC35AB36}"/>
    <pc:docChg chg="modSld">
      <pc:chgData name="Konduru Narasimha" userId="bd3f5b018a89079d" providerId="LiveId" clId="{69F0B7B8-A48D-48FD-8D34-6509FC35AB36}" dt="2024-03-30T14:42:22.571" v="0" actId="1076"/>
      <pc:docMkLst>
        <pc:docMk/>
      </pc:docMkLst>
      <pc:sldChg chg="modSp mod">
        <pc:chgData name="Konduru Narasimha" userId="bd3f5b018a89079d" providerId="LiveId" clId="{69F0B7B8-A48D-48FD-8D34-6509FC35AB36}" dt="2024-03-30T14:42:22.571" v="0" actId="1076"/>
        <pc:sldMkLst>
          <pc:docMk/>
          <pc:sldMk cId="0" sldId="265"/>
        </pc:sldMkLst>
        <pc:picChg chg="mod">
          <ac:chgData name="Konduru Narasimha" userId="bd3f5b018a89079d" providerId="LiveId" clId="{69F0B7B8-A48D-48FD-8D34-6509FC35AB36}" dt="2024-03-30T14:42:22.571" v="0" actId="1076"/>
          <ac:picMkLst>
            <pc:docMk/>
            <pc:sldMk cId="0" sldId="265"/>
            <ac:picMk id="13" creationId="{FEA2EDFA-59A4-12BC-EED8-7AFB8BE2180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10-09-2024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 S.S. </a:t>
            </a:r>
            <a:r>
              <a:rPr lang="en-US" sz="2400"/>
              <a:t>RATTHIKA SHREE</a:t>
            </a:r>
            <a:endParaRPr lang="en-US" sz="2400" dirty="0"/>
          </a:p>
          <a:p>
            <a:r>
              <a:rPr lang="en-US" sz="2400" dirty="0"/>
              <a:t>REGISTER NO: 312207084, unm130122b251</a:t>
            </a:r>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college</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433</TotalTime>
  <Words>655</Words>
  <Application>Microsoft Office PowerPoint</Application>
  <PresentationFormat>Widescreen</PresentationFormat>
  <Paragraphs>100</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Roboto</vt:lpstr>
      <vt:lpstr>Symbol</vt:lpstr>
      <vt:lpstr>Times New Roman</vt:lpstr>
      <vt:lpstr>Trebuchet MS</vt: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venkatesh arun</cp:lastModifiedBy>
  <cp:revision>15</cp:revision>
  <dcterms:created xsi:type="dcterms:W3CDTF">2024-03-29T15:07:22Z</dcterms:created>
  <dcterms:modified xsi:type="dcterms:W3CDTF">2024-09-10T17:22:33Z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